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8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43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7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83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3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5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9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9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1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8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0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D5AE-1B38-461B-AC89-B425A248283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BD6481-AB8B-4859-9987-1A578CF85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1821"/>
            <a:ext cx="9144000" cy="110758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b="1" i="1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Всем привет !!!!!!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729" y="1468192"/>
            <a:ext cx="10345271" cy="16227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Всем привет !!!!!! Меня зовут </a:t>
            </a:r>
            <a:r>
              <a:rPr lang="ru-RU" b="1" i="1" dirty="0" err="1" smtClean="0">
                <a:solidFill>
                  <a:schemeClr val="tx1"/>
                </a:solidFill>
              </a:rPr>
              <a:t>Ханахмедов</a:t>
            </a:r>
            <a:r>
              <a:rPr lang="ru-RU" b="1" i="1" dirty="0" smtClean="0">
                <a:solidFill>
                  <a:schemeClr val="tx1"/>
                </a:solidFill>
              </a:rPr>
              <a:t> Мухаммад –Али . Я учусь во 2 Б классе. У меня очень много друзей и увлечений. Мне нравится рисовать , я увлекаюсь спортом а также люблю проводить время со своими родными и близкими.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4" y="2820473"/>
            <a:ext cx="5297320" cy="3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" y="407963"/>
            <a:ext cx="9020784" cy="1252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Самая лучшая профессия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8295"/>
            <a:ext cx="4485509" cy="35169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Мой дядя говорит , что самая лучшая профессия – это стать хорошим человеком . Я надеюсь , что каждый в жизни сделает правильный выбор и станет достойным гражданином своей страны .</a:t>
            </a:r>
            <a:endParaRPr lang="ru-RU" sz="2400" dirty="0"/>
          </a:p>
        </p:txBody>
      </p:sp>
      <p:pic>
        <p:nvPicPr>
          <p:cNvPr id="4098" name="Picture 2" descr="http://anegrinews.ru/sites/default/files/info-altai-1418284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79" y="1012874"/>
            <a:ext cx="5205046" cy="57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agmintrud.ru/upload/iblock/030/030405b5ffdadfb7235dcaf3fa551e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3" y="4318782"/>
            <a:ext cx="5847077" cy="24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Спасибо за внимание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1808" y="5008098"/>
            <a:ext cx="4473527" cy="1674056"/>
          </a:xfrm>
        </p:spPr>
        <p:txBody>
          <a:bodyPr/>
          <a:lstStyle/>
          <a:p>
            <a:r>
              <a:rPr lang="ru-RU" dirty="0" err="1" smtClean="0"/>
              <a:t>Ханахмедов</a:t>
            </a:r>
            <a:r>
              <a:rPr lang="ru-RU" dirty="0" smtClean="0"/>
              <a:t> Мухаммад – Али </a:t>
            </a:r>
          </a:p>
          <a:p>
            <a:r>
              <a:rPr lang="ru-RU" dirty="0" smtClean="0"/>
              <a:t>Ученик 2 класса Б</a:t>
            </a:r>
          </a:p>
          <a:p>
            <a:r>
              <a:rPr lang="ru-RU" dirty="0" smtClean="0"/>
              <a:t>МБОУ СШ № 19</a:t>
            </a:r>
          </a:p>
          <a:p>
            <a:r>
              <a:rPr lang="ru-RU" dirty="0" smtClean="0"/>
              <a:t>Учитель- </a:t>
            </a:r>
            <a:r>
              <a:rPr lang="ru-RU" dirty="0" err="1" smtClean="0"/>
              <a:t>Исмаилова</a:t>
            </a:r>
            <a:r>
              <a:rPr lang="ru-RU" dirty="0" smtClean="0"/>
              <a:t> Э. В.</a:t>
            </a:r>
            <a:endParaRPr lang="ru-RU" dirty="0"/>
          </a:p>
        </p:txBody>
      </p:sp>
      <p:pic>
        <p:nvPicPr>
          <p:cNvPr id="9218" name="Picture 2" descr="http://cdn01.ru/files/users/images/09/9f/099fe4f37d9592c10c45f75b3a6000b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" y="896228"/>
            <a:ext cx="8187396" cy="49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0"/>
            <a:ext cx="5022850" cy="41354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64" y="77554"/>
            <a:ext cx="5023036" cy="39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8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Профессии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949"/>
            <a:ext cx="3410243" cy="466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Много раз я спрашивал себя: «Чем я хочу заниматься после окончания школы</a:t>
            </a:r>
            <a:r>
              <a:rPr lang="ru-RU" b="1" i="1" dirty="0" smtClean="0"/>
              <a:t>?» Ведь в мире есть столько профессий и все они так важны для человечества. Вот представьте , что бы мы делали без врачей , учителей , кто бы нам пек вкусный хлеб , а кто дает нам тепло в домах зимой , или же представьте только ,что бы наши мамы делали без красивых нарядов ?!</a:t>
            </a:r>
            <a:endParaRPr lang="ru-RU" b="1" i="1" dirty="0"/>
          </a:p>
        </p:txBody>
      </p:sp>
      <p:pic>
        <p:nvPicPr>
          <p:cNvPr id="2050" name="Picture 2" descr="http://forwumen.ru/pic/small-6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9" y="1493949"/>
            <a:ext cx="5163773" cy="43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родные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130"/>
            <a:ext cx="4416380" cy="491483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Моя мама говорит, что с самого детства мечтала быть учителем .</a:t>
            </a:r>
          </a:p>
          <a:p>
            <a:r>
              <a:rPr lang="ru-RU" sz="2000" dirty="0" smtClean="0"/>
              <a:t>И что она с удовольствуем ходит в школу каждый </a:t>
            </a:r>
            <a:r>
              <a:rPr lang="ru-RU" sz="2000" dirty="0" err="1" smtClean="0"/>
              <a:t>день.Мама</a:t>
            </a:r>
            <a:r>
              <a:rPr lang="ru-RU" sz="2000" dirty="0" smtClean="0"/>
              <a:t> считает , что ее профессия самая важная 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А мой дедушка – доктор сельскохозяйственных наук . Он вывел новые сорта злаковых культур и получил за это много </a:t>
            </a:r>
            <a:r>
              <a:rPr lang="ru-RU" sz="2000" dirty="0" err="1" smtClean="0"/>
              <a:t>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нагряд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Моя тетя врач . Она помогает больным людям и к ней приходят за помощью.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0"/>
            <a:ext cx="4881092" cy="4720107"/>
          </a:xfrm>
          <a:prstGeom prst="rect">
            <a:avLst/>
          </a:prstGeom>
        </p:spPr>
      </p:pic>
      <p:pic>
        <p:nvPicPr>
          <p:cNvPr id="1026" name="Picture 2" descr="http://steklo-foto.ru/images/stories/steklo-foto_foto%20v%20studii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721792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7200" b="1" i="1" dirty="0" smtClean="0">
                <a:solidFill>
                  <a:srgbClr val="7030A0"/>
                </a:solidFill>
              </a:rPr>
              <a:t>Кем быть ?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489879" cy="4351338"/>
          </a:xfrm>
        </p:spPr>
        <p:txBody>
          <a:bodyPr>
            <a:noAutofit/>
          </a:bodyPr>
          <a:lstStyle/>
          <a:p>
            <a:r>
              <a:rPr lang="ru-RU" sz="2000" b="1" i="1" dirty="0"/>
              <a:t>В мире есть очень много интересных профессий, но какаю из них выбрать. Моя будущая профессия должна в первую очередь нравиться мне. Нет ничего лучше, чем каждое утро вставать и радоваться тому, что идешь на работу. Моя профессия должна приносить мне радость. Человек, который любит свою профессию становиться профессионалом, ассом в своем деле, поэтому так важно выбрать профессию по душе. 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Не </a:t>
            </a:r>
            <a:r>
              <a:rPr lang="ru-RU" sz="2000" b="1" i="1" dirty="0"/>
              <a:t>все люди работают с удовольствием, многие даже переживают стресс, когда идут на работу, для них это настоящая каторга. </a:t>
            </a:r>
          </a:p>
        </p:txBody>
      </p:sp>
      <p:pic>
        <p:nvPicPr>
          <p:cNvPr id="3074" name="Picture 2" descr="http://gorodkrasnogorsk.ru/images/vibor-profe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85" y="1825625"/>
            <a:ext cx="4410075" cy="40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Выбери профессию по душе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6092"/>
            <a:ext cx="5582789" cy="5387925"/>
          </a:xfrm>
        </p:spPr>
        <p:txBody>
          <a:bodyPr>
            <a:normAutofit/>
          </a:bodyPr>
          <a:lstStyle/>
          <a:p>
            <a:r>
              <a:rPr lang="ru-RU" b="1" dirty="0" smtClean="0"/>
              <a:t>Для себя я сделал выбор . Я точно знаю кем хочу быть. Моя мечта стать строителем.</a:t>
            </a:r>
          </a:p>
          <a:p>
            <a:r>
              <a:rPr lang="ru-RU" b="1" dirty="0" smtClean="0"/>
              <a:t>Многим покажется странным выбор моей профессии . Многие говорят мне :</a:t>
            </a:r>
            <a:r>
              <a:rPr lang="en-US" b="1" dirty="0" smtClean="0"/>
              <a:t>’’</a:t>
            </a:r>
            <a:r>
              <a:rPr lang="ru-RU" b="1" dirty="0" smtClean="0"/>
              <a:t> Мухаммад , ведь это так тяжело , таскать тяжелые камни !!!! Разве это интересно ?!!!!</a:t>
            </a:r>
            <a:r>
              <a:rPr lang="en-US" b="1" dirty="0" smtClean="0"/>
              <a:t>’’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А мне очень нравится делать все своими руками. Например , я сделал своими руками самокат , клюшку и </a:t>
            </a:r>
            <a:r>
              <a:rPr lang="ru-RU" b="1" dirty="0" err="1" smtClean="0"/>
              <a:t>снегокат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 нашем городе есть много людей , у которых нет жилья, и они вынуждены жить на улице . Я мечтаю построить жилье для таких людей. Конечно , невозможно каждого обеспечить жильем. Но я надеюсь , что я смогу осчастливить хотя бы несколько людей.  </a:t>
            </a:r>
            <a:endParaRPr lang="ru-RU" b="1" dirty="0"/>
          </a:p>
        </p:txBody>
      </p:sp>
      <p:pic>
        <p:nvPicPr>
          <p:cNvPr id="6146" name="Picture 2" descr="http://media73.ru/wp-content/uploads/2014/01/%D0%9F%D1%80%D0%BE%D1%84%D0%BE%D1%80%D0%B8%D0%B5%D0%BD%D1%82%D0%B0%D1%86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3769314"/>
            <a:ext cx="4346917" cy="29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oatm.com/uploads/posts/2011-10/131845796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8" y="646406"/>
            <a:ext cx="4191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Дом моей мечты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6431"/>
            <a:ext cx="4527712" cy="2751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Я мечтаю построить огромный дом на берегу моря . У меня будет огромный сад , в котором я буду разводить пчел .</a:t>
            </a:r>
          </a:p>
          <a:p>
            <a:pPr marL="0" indent="0">
              <a:buNone/>
            </a:pPr>
            <a:r>
              <a:rPr lang="ru-RU" b="1" i="1" dirty="0" smtClean="0"/>
              <a:t>А еще у меня будет очень много гостей . Конечно , ведь столько друзей и родных окружают меня . </a:t>
            </a:r>
          </a:p>
          <a:p>
            <a:pPr marL="0" indent="0">
              <a:buNone/>
            </a:pPr>
            <a:r>
              <a:rPr lang="ru-RU" b="1" i="1" dirty="0" smtClean="0"/>
              <a:t>В доем доме будет большая спортивная комната и бассейн . А на самом верхнем этаже у меня будет чердак , я буду залезать туда по ночам и смотреть на мой красивый , ночной Дербент.</a:t>
            </a:r>
            <a:endParaRPr lang="ru-RU" b="1" i="1" dirty="0"/>
          </a:p>
        </p:txBody>
      </p:sp>
      <p:pic>
        <p:nvPicPr>
          <p:cNvPr id="1028" name="Picture 4" descr="http://i7.beon.ru/68/63/1736368/70/70144770/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02" y="0"/>
            <a:ext cx="4905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neta-sporta.by/files/uploads/prokat_trenaje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3612777"/>
            <a:ext cx="5029200" cy="31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sadyba9.ru/wp-content/uploads/2015/05/4548_5d461f74b0068970430dde189823b0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4" y="4087906"/>
            <a:ext cx="3397353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7030A0"/>
                </a:solidFill>
              </a:rPr>
              <a:t>Конечно, в жизни неплохо найти «свою» профессию, ту, которая ближе к тебе, к твоей душе. Чтобы не мучиться и не убиваться остатки дней.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974145" cy="4729920"/>
          </a:xfrm>
        </p:spPr>
        <p:txBody>
          <a:bodyPr>
            <a:normAutofit/>
          </a:bodyPr>
          <a:lstStyle/>
          <a:p>
            <a:r>
              <a:rPr lang="ru-RU" b="1" i="1" dirty="0"/>
              <a:t>  </a:t>
            </a:r>
            <a:r>
              <a:rPr lang="ru-RU" b="1" i="1" dirty="0">
                <a:solidFill>
                  <a:srgbClr val="0070C0"/>
                </a:solidFill>
              </a:rPr>
              <a:t>Много здесь профессий разных,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       Выбрать что – не знаешь сразу.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       В жизни много пригодится –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       Стоит только научиться. 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studinfo.edu.aris.ge/wp-content/uploads/2014/05/1400493788_tr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11" y="1825625"/>
            <a:ext cx="813435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Знаете ли вы что………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10" y="1195755"/>
            <a:ext cx="5781822" cy="3742005"/>
          </a:xfrm>
        </p:spPr>
        <p:txBody>
          <a:bodyPr>
            <a:normAutofit/>
          </a:bodyPr>
          <a:lstStyle/>
          <a:p>
            <a:r>
              <a:rPr lang="ru-RU" i="1" dirty="0"/>
              <a:t>Океанолог </a:t>
            </a:r>
            <a:r>
              <a:rPr lang="ru-RU" dirty="0"/>
              <a:t>— специалист, изучающий океаны и моря.</a:t>
            </a:r>
          </a:p>
          <a:p>
            <a:r>
              <a:rPr lang="ru-RU" i="1" dirty="0"/>
              <a:t>Спелеолог — </a:t>
            </a:r>
            <a:r>
              <a:rPr lang="ru-RU" dirty="0"/>
              <a:t>тот, кто занимается изучением пещер — историей их происхождения, существования и использования человеком.</a:t>
            </a:r>
          </a:p>
          <a:p>
            <a:r>
              <a:rPr lang="ru-RU" i="1" dirty="0"/>
              <a:t>Энтомолог — </a:t>
            </a:r>
            <a:r>
              <a:rPr lang="ru-RU" dirty="0"/>
              <a:t>специалист, изучающий насекомых.</a:t>
            </a:r>
          </a:p>
          <a:p>
            <a:r>
              <a:rPr lang="ru-RU" i="1" dirty="0"/>
              <a:t>Ихтиолог — </a:t>
            </a:r>
            <a:r>
              <a:rPr lang="ru-RU" dirty="0"/>
              <a:t>специалист, изучающий рыб.</a:t>
            </a:r>
          </a:p>
          <a:p>
            <a:r>
              <a:rPr lang="ru-RU" dirty="0"/>
              <a:t> </a:t>
            </a:r>
            <a:r>
              <a:rPr lang="ru-RU" i="1" dirty="0"/>
              <a:t>Орнитолог — </a:t>
            </a:r>
            <a:r>
              <a:rPr lang="ru-RU" dirty="0"/>
              <a:t>специалист, изучающий птиц.</a:t>
            </a:r>
          </a:p>
          <a:p>
            <a:r>
              <a:rPr lang="ru-RU" i="1" dirty="0"/>
              <a:t>Кинолог — </a:t>
            </a:r>
            <a:r>
              <a:rPr lang="ru-RU" dirty="0"/>
              <a:t>специалист, дрессирующий собак.</a:t>
            </a:r>
          </a:p>
          <a:p>
            <a:endParaRPr lang="ru-RU" dirty="0"/>
          </a:p>
        </p:txBody>
      </p:sp>
      <p:pic>
        <p:nvPicPr>
          <p:cNvPr id="5122" name="Picture 2" descr="http://files.onlyimage.com/free/thumbs/11a/entomologist-usda-ars-k11332-5-by-stephen-ausmus-334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925" y="4149969"/>
            <a:ext cx="1419225" cy="22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ikal-info.ru/sites/default/files/dsc_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72905"/>
            <a:ext cx="2998421" cy="22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h4.googleusercontent.com/-5SIGLek5CCs/T5aDAC75Y_I/AAAAAAAAKDU/kuyldtqUs10/s800/0_81031_97d39275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36" y="2680714"/>
            <a:ext cx="2540219" cy="31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bezformata.ru/content/Images/000/024/341/image243419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27" y="429230"/>
            <a:ext cx="2715358" cy="18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tdata.ru/u29/photo44AE/20148559107-0/origi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3" y="2897945"/>
            <a:ext cx="2159391" cy="28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gs.delfi.lt/images/pix/520x345/B5fATQ6kR_Q/vytautas-pareigis-611124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9" y="4745598"/>
            <a:ext cx="3051352" cy="21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Загадки о профессиях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7" y="1364567"/>
            <a:ext cx="11830929" cy="4676796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1. Если заболело </a:t>
            </a:r>
            <a:r>
              <a:rPr lang="ru-RU" b="1" i="1" dirty="0" err="1" smtClean="0">
                <a:solidFill>
                  <a:srgbClr val="7030A0"/>
                </a:solidFill>
              </a:rPr>
              <a:t>ухо,Если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в горле стало сухо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>
                <a:solidFill>
                  <a:srgbClr val="7030A0"/>
                </a:solidFill>
              </a:rPr>
              <a:t>Не волнуйся и не плачь </a:t>
            </a:r>
            <a:r>
              <a:rPr lang="ru-RU" b="1" i="1" dirty="0" smtClean="0">
                <a:solidFill>
                  <a:srgbClr val="7030A0"/>
                </a:solidFill>
              </a:rPr>
              <a:t>–Ведь </a:t>
            </a:r>
            <a:r>
              <a:rPr lang="ru-RU" b="1" i="1" dirty="0">
                <a:solidFill>
                  <a:srgbClr val="7030A0"/>
                </a:solidFill>
              </a:rPr>
              <a:t>тебе поможет….. (</a:t>
            </a:r>
            <a:r>
              <a:rPr lang="ru-RU" b="1" i="1" u="sng" dirty="0">
                <a:solidFill>
                  <a:srgbClr val="7030A0"/>
                </a:solidFill>
              </a:rPr>
              <a:t>ВРАЧ</a:t>
            </a:r>
            <a:r>
              <a:rPr lang="ru-RU" b="1" i="1" dirty="0">
                <a:solidFill>
                  <a:srgbClr val="7030A0"/>
                </a:solidFill>
              </a:rPr>
              <a:t>)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2.  Знает точно детвора</a:t>
            </a:r>
            <a:r>
              <a:rPr lang="ru-RU" b="1" i="1" dirty="0" smtClean="0">
                <a:solidFill>
                  <a:srgbClr val="7030A0"/>
                </a:solidFill>
              </a:rPr>
              <a:t>,</a:t>
            </a:r>
            <a:r>
              <a:rPr lang="ru-RU" b="1" i="1" dirty="0">
                <a:solidFill>
                  <a:srgbClr val="7030A0"/>
                </a:solidFill>
              </a:rPr>
              <a:t> Кормят вкусно …. (</a:t>
            </a:r>
            <a:r>
              <a:rPr lang="ru-RU" b="1" i="1" u="sng" dirty="0">
                <a:solidFill>
                  <a:srgbClr val="7030A0"/>
                </a:solidFill>
              </a:rPr>
              <a:t>ПОВАРА</a:t>
            </a:r>
            <a:r>
              <a:rPr lang="ru-RU" b="1" i="1" u="sng" dirty="0" smtClean="0">
                <a:solidFill>
                  <a:srgbClr val="7030A0"/>
                </a:solidFill>
              </a:rPr>
              <a:t>)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3. Под весенний птичий свист  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  Пашет землю ... (</a:t>
            </a:r>
            <a:r>
              <a:rPr lang="ru-RU" b="1" i="1" u="sng" dirty="0">
                <a:solidFill>
                  <a:srgbClr val="7030A0"/>
                </a:solidFill>
              </a:rPr>
              <a:t>ТРАКТОРИСТ</a:t>
            </a:r>
            <a:r>
              <a:rPr lang="ru-RU" b="1" i="1" u="sng" dirty="0" smtClean="0">
                <a:solidFill>
                  <a:srgbClr val="7030A0"/>
                </a:solidFill>
              </a:rPr>
              <a:t>)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4. Вот на краешке с </a:t>
            </a:r>
            <a:r>
              <a:rPr lang="ru-RU" b="1" i="1" dirty="0" smtClean="0">
                <a:solidFill>
                  <a:srgbClr val="7030A0"/>
                </a:solidFill>
              </a:rPr>
              <a:t>опаской Он </a:t>
            </a:r>
            <a:r>
              <a:rPr lang="ru-RU" b="1" i="1" dirty="0">
                <a:solidFill>
                  <a:srgbClr val="7030A0"/>
                </a:solidFill>
              </a:rPr>
              <a:t>железо красит </a:t>
            </a:r>
            <a:r>
              <a:rPr lang="ru-RU" b="1" i="1" dirty="0" err="1" smtClean="0">
                <a:solidFill>
                  <a:srgbClr val="7030A0"/>
                </a:solidFill>
              </a:rPr>
              <a:t>краской.У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него в руках </a:t>
            </a:r>
            <a:r>
              <a:rPr lang="ru-RU" b="1" i="1" dirty="0" err="1" smtClean="0">
                <a:solidFill>
                  <a:srgbClr val="7030A0"/>
                </a:solidFill>
              </a:rPr>
              <a:t>ведро,Сам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расписан он пестро. </a:t>
            </a:r>
            <a:r>
              <a:rPr lang="ru-RU" b="1" i="1" u="sng" dirty="0">
                <a:solidFill>
                  <a:srgbClr val="7030A0"/>
                </a:solidFill>
              </a:rPr>
              <a:t>(МАЛЯР</a:t>
            </a:r>
            <a:r>
              <a:rPr lang="ru-RU" b="1" i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5. Кто же в стойле </a:t>
            </a:r>
            <a:r>
              <a:rPr lang="ru-RU" b="1" i="1" dirty="0" err="1" smtClean="0">
                <a:solidFill>
                  <a:srgbClr val="7030A0"/>
                </a:solidFill>
              </a:rPr>
              <a:t>приберет,Подоит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корову,Песню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звонкую </a:t>
            </a:r>
            <a:r>
              <a:rPr lang="ru-RU" b="1" i="1" dirty="0" err="1" smtClean="0">
                <a:solidFill>
                  <a:srgbClr val="7030A0"/>
                </a:solidFill>
              </a:rPr>
              <a:t>споет?Ну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конечно... </a:t>
            </a:r>
            <a:r>
              <a:rPr lang="ru-RU" b="1" i="1" u="sng" dirty="0">
                <a:solidFill>
                  <a:srgbClr val="7030A0"/>
                </a:solidFill>
              </a:rPr>
              <a:t>(ДОЯРКА)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6. Мебель, хлеб и огурцы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>
                <a:solidFill>
                  <a:srgbClr val="7030A0"/>
                </a:solidFill>
              </a:rPr>
              <a:t>Продают нам …(</a:t>
            </a:r>
            <a:r>
              <a:rPr lang="ru-RU" b="1" i="1" u="sng" dirty="0">
                <a:solidFill>
                  <a:srgbClr val="7030A0"/>
                </a:solidFill>
              </a:rPr>
              <a:t>ПРОДАВЦЫ</a:t>
            </a:r>
            <a:r>
              <a:rPr lang="ru-RU" b="1" i="1" dirty="0">
                <a:solidFill>
                  <a:srgbClr val="7030A0"/>
                </a:solidFill>
              </a:rPr>
              <a:t>)   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7. С сумкой тяжёлой обходит </a:t>
            </a:r>
            <a:r>
              <a:rPr lang="ru-RU" b="1" i="1" dirty="0" err="1" smtClean="0">
                <a:solidFill>
                  <a:srgbClr val="7030A0"/>
                </a:solidFill>
              </a:rPr>
              <a:t>район,Письма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нам в ящик кладёт …. (</a:t>
            </a:r>
            <a:r>
              <a:rPr lang="ru-RU" b="1" i="1" u="sng" dirty="0">
                <a:solidFill>
                  <a:srgbClr val="7030A0"/>
                </a:solidFill>
              </a:rPr>
              <a:t>ПОЧТАЛЬОН)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8. За мольбертом с кистью </a:t>
            </a:r>
            <a:r>
              <a:rPr lang="ru-RU" b="1" i="1" dirty="0" err="1" smtClean="0">
                <a:solidFill>
                  <a:srgbClr val="7030A0"/>
                </a:solidFill>
              </a:rPr>
              <a:t>я.Краски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– вот мои друзья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r>
              <a:rPr lang="ru-RU" b="1" i="1" dirty="0">
                <a:solidFill>
                  <a:srgbClr val="7030A0"/>
                </a:solidFill>
              </a:rPr>
              <a:t> Я один и не один </a:t>
            </a:r>
            <a:r>
              <a:rPr lang="ru-RU" b="1" i="1" dirty="0" smtClean="0">
                <a:solidFill>
                  <a:srgbClr val="7030A0"/>
                </a:solidFill>
              </a:rPr>
              <a:t>–В </a:t>
            </a:r>
            <a:r>
              <a:rPr lang="ru-RU" b="1" i="1" dirty="0">
                <a:solidFill>
                  <a:srgbClr val="7030A0"/>
                </a:solidFill>
              </a:rPr>
              <a:t>окружении картин. (</a:t>
            </a:r>
            <a:r>
              <a:rPr lang="ru-RU" b="1" i="1" u="sng" dirty="0">
                <a:solidFill>
                  <a:srgbClr val="7030A0"/>
                </a:solidFill>
              </a:rPr>
              <a:t>ХУДОЖНИК</a:t>
            </a:r>
            <a:r>
              <a:rPr lang="ru-RU" b="1" i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9. Наведет стеклянный </a:t>
            </a:r>
            <a:r>
              <a:rPr lang="ru-RU" b="1" i="1" dirty="0" err="1" smtClean="0">
                <a:solidFill>
                  <a:srgbClr val="7030A0"/>
                </a:solidFill>
              </a:rPr>
              <a:t>глаз,Щелкнет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раз - и помним вас.(</a:t>
            </a:r>
            <a:r>
              <a:rPr lang="ru-RU" b="1" i="1" u="sng" dirty="0">
                <a:solidFill>
                  <a:srgbClr val="7030A0"/>
                </a:solidFill>
              </a:rPr>
              <a:t>ФОТОГРАФ)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u="sng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582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. Всем привет !!!!!! </vt:lpstr>
      <vt:lpstr>                          Профессии</vt:lpstr>
      <vt:lpstr>Мои родные </vt:lpstr>
      <vt:lpstr>          Кем быть ?</vt:lpstr>
      <vt:lpstr>Выбери профессию по душе</vt:lpstr>
      <vt:lpstr>Дом моей мечты  </vt:lpstr>
      <vt:lpstr>Конечно, в жизни неплохо найти «свою» профессию, ту, которая ближе к тебе, к твоей душе. Чтобы не мучиться и не убиваться остатки дней. </vt:lpstr>
      <vt:lpstr>Знаете ли вы что………</vt:lpstr>
      <vt:lpstr>Загадки о профессиях </vt:lpstr>
      <vt:lpstr>Самая лучшая профессия </vt:lpstr>
      <vt:lpstr>Спасибо за внимание 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Всем привет !!!!!! </dc:title>
  <dc:creator>XXX</dc:creator>
  <cp:lastModifiedBy>XXX</cp:lastModifiedBy>
  <cp:revision>13</cp:revision>
  <cp:lastPrinted>2016-02-08T19:22:56Z</cp:lastPrinted>
  <dcterms:created xsi:type="dcterms:W3CDTF">2015-12-17T17:51:29Z</dcterms:created>
  <dcterms:modified xsi:type="dcterms:W3CDTF">2016-02-08T19:27:36Z</dcterms:modified>
</cp:coreProperties>
</file>